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20"/>
  </p:notesMasterIdLst>
  <p:handoutMasterIdLst>
    <p:handoutMasterId r:id="rId21"/>
  </p:handoutMasterIdLst>
  <p:sldIdLst>
    <p:sldId id="264" r:id="rId2"/>
    <p:sldId id="265" r:id="rId3"/>
    <p:sldId id="294" r:id="rId4"/>
    <p:sldId id="310" r:id="rId5"/>
    <p:sldId id="298" r:id="rId6"/>
    <p:sldId id="299" r:id="rId7"/>
    <p:sldId id="300" r:id="rId8"/>
    <p:sldId id="301" r:id="rId9"/>
    <p:sldId id="303" r:id="rId10"/>
    <p:sldId id="302" r:id="rId11"/>
    <p:sldId id="304" r:id="rId12"/>
    <p:sldId id="311" r:id="rId13"/>
    <p:sldId id="312" r:id="rId14"/>
    <p:sldId id="306" r:id="rId15"/>
    <p:sldId id="307" r:id="rId16"/>
    <p:sldId id="309" r:id="rId17"/>
    <p:sldId id="313" r:id="rId18"/>
    <p:sldId id="31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040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AC73EF-6B50-4FC8-B7F6-627AF35C5E39}" type="datetimeFigureOut">
              <a:rPr lang="en-US" smtClean="0"/>
              <a:pPr/>
              <a:t>6/21/2012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B88B-1806-49EF-86F2-4E07116DC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F9D89-ADD9-4EF5-AE22-32EFAD81568F}" type="datetimeFigureOut">
              <a:rPr lang="en-US" smtClean="0"/>
              <a:pPr/>
              <a:t>6/21/2012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459B6D-9FDC-4003-BA0B-E149BF893D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F6E80-6085-4DAF-A263-A261A1912E77}" type="datetimeFigureOut">
              <a:rPr lang="en-US" smtClean="0"/>
              <a:pPr/>
              <a:t>6/21/2012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E3826-A6D5-4352-8B12-FA8600A287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F6E80-6085-4DAF-A263-A261A1912E77}" type="datetimeFigureOut">
              <a:rPr lang="en-US" smtClean="0"/>
              <a:pPr/>
              <a:t>6/21/2012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E3826-A6D5-4352-8B12-FA8600A287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F6E80-6085-4DAF-A263-A261A1912E77}" type="datetimeFigureOut">
              <a:rPr lang="en-US" smtClean="0"/>
              <a:pPr/>
              <a:t>6/21/2012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E3826-A6D5-4352-8B12-FA8600A287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F6E80-6085-4DAF-A263-A261A1912E77}" type="datetimeFigureOut">
              <a:rPr lang="en-US" smtClean="0"/>
              <a:pPr/>
              <a:t>6/21/2012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E3826-A6D5-4352-8B12-FA8600A287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F6E80-6085-4DAF-A263-A261A1912E77}" type="datetimeFigureOut">
              <a:rPr lang="en-US" smtClean="0"/>
              <a:pPr/>
              <a:t>6/21/2012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6DE3826-A6D5-4352-8B12-FA8600A287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F6E80-6085-4DAF-A263-A261A1912E77}" type="datetimeFigureOut">
              <a:rPr lang="en-US" smtClean="0"/>
              <a:pPr/>
              <a:t>6/21/2012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E3826-A6D5-4352-8B12-FA8600A287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F6E80-6085-4DAF-A263-A261A1912E77}" type="datetimeFigureOut">
              <a:rPr lang="en-US" smtClean="0"/>
              <a:pPr/>
              <a:t>6/21/2012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E3826-A6D5-4352-8B12-FA8600A287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F6E80-6085-4DAF-A263-A261A1912E77}" type="datetimeFigureOut">
              <a:rPr lang="en-US" smtClean="0"/>
              <a:pPr/>
              <a:t>6/21/2012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E3826-A6D5-4352-8B12-FA8600A287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F6E80-6085-4DAF-A263-A261A1912E77}" type="datetimeFigureOut">
              <a:rPr lang="en-US" smtClean="0"/>
              <a:pPr/>
              <a:t>6/21/2012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E3826-A6D5-4352-8B12-FA8600A287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F6E80-6085-4DAF-A263-A261A1912E77}" type="datetimeFigureOut">
              <a:rPr lang="en-US" smtClean="0"/>
              <a:pPr/>
              <a:t>6/21/2012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E3826-A6D5-4352-8B12-FA8600A287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F6E80-6085-4DAF-A263-A261A1912E77}" type="datetimeFigureOut">
              <a:rPr lang="en-US" smtClean="0"/>
              <a:pPr/>
              <a:t>6/21/2012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E3826-A6D5-4352-8B12-FA8600A287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36F6E80-6085-4DAF-A263-A261A1912E77}" type="datetimeFigureOut">
              <a:rPr lang="en-US" smtClean="0"/>
              <a:pPr/>
              <a:t>6/21/2012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6DE3826-A6D5-4352-8B12-FA8600A287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ampground entran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85800" y="-533400"/>
            <a:ext cx="6096000" cy="4572000"/>
          </a:xfrm>
          <a:prstGeom prst="rect">
            <a:avLst/>
          </a:prstGeom>
        </p:spPr>
      </p:pic>
      <p:pic>
        <p:nvPicPr>
          <p:cNvPr id="7" name="Picture 6" descr="2005 S FL slash plant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152400"/>
            <a:ext cx="4953000" cy="3714750"/>
          </a:xfrm>
          <a:prstGeom prst="rect">
            <a:avLst/>
          </a:prstGeom>
        </p:spPr>
      </p:pic>
      <p:pic>
        <p:nvPicPr>
          <p:cNvPr id="8" name="Picture 7" descr="row of trees machine planted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609600" y="3429000"/>
            <a:ext cx="5105400" cy="3829050"/>
          </a:xfrm>
          <a:prstGeom prst="rect">
            <a:avLst/>
          </a:prstGeom>
        </p:spPr>
      </p:pic>
      <p:pic>
        <p:nvPicPr>
          <p:cNvPr id="5" name="Picture 4" descr="Flying A Cam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14800" y="3657600"/>
            <a:ext cx="4546600" cy="34099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  <a:scene3d>
              <a:camera prst="orthographicFront"/>
              <a:lightRig rig="soft" dir="t">
                <a:rot lat="0" lon="0" rev="17220000"/>
              </a:lightRig>
            </a:scene3d>
            <a:sp3d extrusionH="57150" contourW="12700" prstMaterial="softEdge">
              <a:bevelT w="38100" h="38100"/>
              <a:extrusionClr>
                <a:srgbClr val="FFC000"/>
              </a:extrusionClr>
              <a:contourClr>
                <a:schemeClr val="accent2">
                  <a:lumMod val="40000"/>
                  <a:lumOff val="60000"/>
                </a:schemeClr>
              </a:contourClr>
            </a:sp3d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Myakka State Forest</a:t>
            </a:r>
            <a:b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June 2012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sting competition - 75th Anniversa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86219" y="1147763"/>
            <a:ext cx="3305255" cy="2205038"/>
          </a:xfrm>
          <a:prstGeom prst="rect">
            <a:avLst/>
          </a:prstGeom>
        </p:spPr>
      </p:pic>
      <p:pic>
        <p:nvPicPr>
          <p:cNvPr id="8" name="Picture 7" descr="info table - 75th Annivers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1" y="4570408"/>
            <a:ext cx="3429000" cy="2287592"/>
          </a:xfrm>
          <a:prstGeom prst="rect">
            <a:avLst/>
          </a:prstGeom>
        </p:spPr>
      </p:pic>
      <p:pic>
        <p:nvPicPr>
          <p:cNvPr id="4" name="Content Placeholder 3" descr="Antique Fire Truck - 75th Anniversary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209800" y="2743200"/>
            <a:ext cx="4168941" cy="2781229"/>
          </a:xfrm>
        </p:spPr>
      </p:pic>
      <p:pic>
        <p:nvPicPr>
          <p:cNvPr id="7" name="Picture 6" descr="Hay Ride - 75th Anniversar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762000"/>
            <a:ext cx="3800475" cy="25354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250 enjoyed a variety of things to see and do</a:t>
            </a:r>
            <a:endParaRPr lang="en-US" dirty="0"/>
          </a:p>
        </p:txBody>
      </p:sp>
      <p:pic>
        <p:nvPicPr>
          <p:cNvPr id="6" name="Picture 5" descr="Burmese python - 75th Anniversar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38800" y="3552745"/>
            <a:ext cx="2205038" cy="3305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Activities on the Forest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Pine </a:t>
            </a:r>
            <a:r>
              <a:rPr lang="en-US" dirty="0" smtClean="0"/>
              <a:t>Planting</a:t>
            </a:r>
          </a:p>
          <a:p>
            <a:r>
              <a:rPr lang="en-US" dirty="0" smtClean="0"/>
              <a:t>Exotic control</a:t>
            </a:r>
          </a:p>
          <a:p>
            <a:r>
              <a:rPr lang="en-US" dirty="0" smtClean="0"/>
              <a:t>New additions to our South Loop Trail</a:t>
            </a:r>
          </a:p>
          <a:p>
            <a:r>
              <a:rPr lang="en-US" dirty="0" smtClean="0"/>
              <a:t>75</a:t>
            </a:r>
            <a:r>
              <a:rPr lang="en-US" baseline="30000" dirty="0" smtClean="0"/>
              <a:t>th</a:t>
            </a:r>
            <a:r>
              <a:rPr lang="en-US" dirty="0" smtClean="0"/>
              <a:t> Anniversary FL state Forests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Prescribed </a:t>
            </a:r>
            <a:r>
              <a:rPr lang="en-US" dirty="0" smtClean="0">
                <a:solidFill>
                  <a:schemeClr val="accent1"/>
                </a:solidFill>
              </a:rPr>
              <a:t>Burns</a:t>
            </a:r>
          </a:p>
          <a:p>
            <a:r>
              <a:rPr lang="en-US" dirty="0" smtClean="0"/>
              <a:t>10 year Mgmt Plan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MVC-016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3581400"/>
            <a:ext cx="4368800" cy="3276600"/>
          </a:xfrm>
        </p:spPr>
      </p:pic>
      <p:pic>
        <p:nvPicPr>
          <p:cNvPr id="7" name="Picture 6" descr="MVC-002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75200" y="533400"/>
            <a:ext cx="3657600" cy="2743200"/>
          </a:xfrm>
          <a:prstGeom prst="rect">
            <a:avLst/>
          </a:prstGeom>
        </p:spPr>
      </p:pic>
      <p:pic>
        <p:nvPicPr>
          <p:cNvPr id="8" name="Picture 7" descr="MVC-009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285750"/>
            <a:ext cx="4394200" cy="3295650"/>
          </a:xfrm>
          <a:prstGeom prst="rect">
            <a:avLst/>
          </a:prstGeom>
        </p:spPr>
      </p:pic>
      <p:pic>
        <p:nvPicPr>
          <p:cNvPr id="9" name="Picture 8" descr="MVC-005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53000" y="3505200"/>
            <a:ext cx="41656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Prescription Burns for 2012-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0"/>
            <a:ext cx="5334000" cy="6863051"/>
          </a:xfrm>
        </p:spPr>
      </p:pic>
      <p:sp>
        <p:nvSpPr>
          <p:cNvPr id="7" name="TextBox 6"/>
          <p:cNvSpPr txBox="1"/>
          <p:nvPr/>
        </p:nvSpPr>
        <p:spPr>
          <a:xfrm>
            <a:off x="228600" y="5791200"/>
            <a:ext cx="2590800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Burn units for 2012 – 13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Total = 2,726 acres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This is 32% of the forest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3200400"/>
            <a:ext cx="1828800" cy="147732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Previously we operated on  a 4 year rotation for the forest 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However……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Activities on the Forest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Pine Planting</a:t>
            </a:r>
          </a:p>
          <a:p>
            <a:r>
              <a:rPr lang="en-US" dirty="0" smtClean="0"/>
              <a:t>Exotic </a:t>
            </a:r>
            <a:r>
              <a:rPr lang="en-US" dirty="0" smtClean="0"/>
              <a:t>control</a:t>
            </a:r>
          </a:p>
          <a:p>
            <a:r>
              <a:rPr lang="en-US" dirty="0" smtClean="0"/>
              <a:t>New additions to our South Loop Trail</a:t>
            </a:r>
          </a:p>
          <a:p>
            <a:r>
              <a:rPr lang="en-US" dirty="0" smtClean="0"/>
              <a:t>75</a:t>
            </a:r>
            <a:r>
              <a:rPr lang="en-US" baseline="30000" dirty="0" smtClean="0"/>
              <a:t>th</a:t>
            </a:r>
            <a:r>
              <a:rPr lang="en-US" dirty="0" smtClean="0"/>
              <a:t> Anniversary FL state Forests</a:t>
            </a:r>
          </a:p>
          <a:p>
            <a:r>
              <a:rPr lang="en-US" dirty="0" smtClean="0"/>
              <a:t>Prescribed </a:t>
            </a:r>
            <a:r>
              <a:rPr lang="en-US" dirty="0" smtClean="0"/>
              <a:t>Burns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10 year Mgmt Plan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Soils Map MS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2438400"/>
            <a:ext cx="2857500" cy="3697941"/>
          </a:xfrm>
          <a:prstGeom prst="rect">
            <a:avLst/>
          </a:prstGeom>
        </p:spPr>
      </p:pic>
      <p:pic>
        <p:nvPicPr>
          <p:cNvPr id="16" name="Picture 15" descr="Other_Public_Resources_MA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63669" y="0"/>
            <a:ext cx="3845859" cy="2971800"/>
          </a:xfrm>
          <a:prstGeom prst="rect">
            <a:avLst/>
          </a:prstGeom>
        </p:spPr>
      </p:pic>
      <p:pic>
        <p:nvPicPr>
          <p:cNvPr id="15" name="Picture 14" descr="FNA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70647"/>
            <a:ext cx="3747655" cy="2424953"/>
          </a:xfrm>
          <a:prstGeom prst="rect">
            <a:avLst/>
          </a:prstGeom>
        </p:spPr>
      </p:pic>
      <p:pic>
        <p:nvPicPr>
          <p:cNvPr id="10" name="Content Placeholder 9" descr="Mgmt Plan sign-off sheet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 rot="10800000">
            <a:off x="3276600" y="1905000"/>
            <a:ext cx="2971800" cy="4038596"/>
          </a:xfrm>
        </p:spPr>
      </p:pic>
      <p:pic>
        <p:nvPicPr>
          <p:cNvPr id="18" name="Picture 17" descr="OtherPublicResource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600" y="2819400"/>
            <a:ext cx="3599330" cy="27813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62000" y="5715000"/>
            <a:ext cx="8077200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Mgmt plan can be seen at: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floridaforestservice.com/</a:t>
            </a:r>
            <a:r>
              <a:rPr lang="en-US" dirty="0" err="1" smtClean="0">
                <a:solidFill>
                  <a:schemeClr val="bg1"/>
                </a:solidFill>
              </a:rPr>
              <a:t>state_forests</a:t>
            </a:r>
            <a:r>
              <a:rPr lang="en-US" dirty="0" smtClean="0">
                <a:solidFill>
                  <a:schemeClr val="bg1"/>
                </a:solidFill>
              </a:rPr>
              <a:t>/management_current_plans.html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Select: </a:t>
            </a:r>
            <a:r>
              <a:rPr lang="en-US" b="1" i="1" dirty="0" smtClean="0">
                <a:solidFill>
                  <a:srgbClr val="0070C0"/>
                </a:solidFill>
              </a:rPr>
              <a:t>Region 4</a:t>
            </a:r>
            <a:r>
              <a:rPr lang="en-US" dirty="0" smtClean="0">
                <a:solidFill>
                  <a:srgbClr val="0070C0"/>
                </a:solidFill>
              </a:rPr>
              <a:t> – </a:t>
            </a:r>
            <a:r>
              <a:rPr lang="en-US" b="1" i="1" dirty="0" smtClean="0">
                <a:solidFill>
                  <a:srgbClr val="0070C0"/>
                </a:solidFill>
              </a:rPr>
              <a:t>Myakka State Forest </a:t>
            </a:r>
            <a:r>
              <a:rPr lang="en-US" dirty="0" smtClean="0">
                <a:solidFill>
                  <a:srgbClr val="0070C0"/>
                </a:solidFill>
              </a:rPr>
              <a:t>– </a:t>
            </a:r>
            <a:r>
              <a:rPr lang="en-US" b="1" i="1" dirty="0" smtClean="0">
                <a:solidFill>
                  <a:srgbClr val="0070C0"/>
                </a:solidFill>
              </a:rPr>
              <a:t>10 year plan</a:t>
            </a:r>
            <a:endParaRPr lang="en-US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o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710381" y="-186380"/>
            <a:ext cx="4214831" cy="534959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334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Hunting results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43400" y="914400"/>
            <a:ext cx="3714478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Hunter visits ………………….1497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47800" y="4343400"/>
            <a:ext cx="2590800" cy="175432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Hogs……………74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Dove………………82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Quail………..5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Snipe……………...8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Rabbit…………..4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Squirrel………………6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9800" y="6324600"/>
            <a:ext cx="6324600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 addition 102 hogs have been trapped this year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 descr="DFC_mesic flatwood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685800"/>
            <a:ext cx="6705600" cy="5905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oaceae,%20Imperata%20cylindrica%20habit,%2026%20Nov%202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609600"/>
            <a:ext cx="8252423" cy="5791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Activities on the Forest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Pine </a:t>
            </a:r>
            <a:r>
              <a:rPr lang="en-US" dirty="0" smtClean="0">
                <a:solidFill>
                  <a:schemeClr val="accent1"/>
                </a:solidFill>
              </a:rPr>
              <a:t>Planting</a:t>
            </a:r>
          </a:p>
          <a:p>
            <a:r>
              <a:rPr lang="en-US" dirty="0" smtClean="0"/>
              <a:t>Exotic control</a:t>
            </a:r>
          </a:p>
          <a:p>
            <a:r>
              <a:rPr lang="en-US" dirty="0" smtClean="0"/>
              <a:t>New additions to our South Loop Trail</a:t>
            </a:r>
          </a:p>
          <a:p>
            <a:r>
              <a:rPr lang="en-US" dirty="0" smtClean="0"/>
              <a:t>75</a:t>
            </a:r>
            <a:r>
              <a:rPr lang="en-US" baseline="30000" dirty="0" smtClean="0"/>
              <a:t>th</a:t>
            </a:r>
            <a:r>
              <a:rPr lang="en-US" dirty="0" smtClean="0"/>
              <a:t> Anniversary FL state Forests</a:t>
            </a:r>
          </a:p>
          <a:p>
            <a:r>
              <a:rPr lang="en-US" dirty="0" smtClean="0"/>
              <a:t>Prescribed </a:t>
            </a:r>
            <a:r>
              <a:rPr lang="en-US" dirty="0" smtClean="0"/>
              <a:t>Burns</a:t>
            </a:r>
          </a:p>
          <a:p>
            <a:r>
              <a:rPr lang="en-US" dirty="0" smtClean="0"/>
              <a:t>10 year Mgmt Plan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N0114-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914400"/>
            <a:ext cx="7939616" cy="517585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2005-6 planting of S FL slash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52800" y="6248400"/>
            <a:ext cx="4217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Inset shows pines 3 years after planting</a:t>
            </a:r>
            <a:endParaRPr lang="en-US" dirty="0"/>
          </a:p>
        </p:txBody>
      </p:sp>
      <p:pic>
        <p:nvPicPr>
          <p:cNvPr id="6" name="Picture 5" descr="Planting2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4343400"/>
            <a:ext cx="2971800" cy="22288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longleaf pine seedl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211263"/>
            <a:ext cx="7162799" cy="5372099"/>
          </a:xfrm>
        </p:spPr>
      </p:pic>
      <p:pic>
        <p:nvPicPr>
          <p:cNvPr id="15" name="Picture 14" descr="planters n seedling row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3962400"/>
            <a:ext cx="3657600" cy="274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Longleaf Pine planting 2006-7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0" y="61722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Pines at planting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Activities on the Forest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Pine </a:t>
            </a:r>
            <a:r>
              <a:rPr lang="en-US" dirty="0" smtClean="0"/>
              <a:t>Planting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Exotic control</a:t>
            </a:r>
          </a:p>
          <a:p>
            <a:r>
              <a:rPr lang="en-US" dirty="0" smtClean="0"/>
              <a:t>New additions to our South Loop Trail</a:t>
            </a:r>
          </a:p>
          <a:p>
            <a:r>
              <a:rPr lang="en-US" dirty="0" smtClean="0"/>
              <a:t>75</a:t>
            </a:r>
            <a:r>
              <a:rPr lang="en-US" baseline="30000" dirty="0" smtClean="0"/>
              <a:t>th</a:t>
            </a:r>
            <a:r>
              <a:rPr lang="en-US" dirty="0" smtClean="0"/>
              <a:t> Anniversary FL state Forests</a:t>
            </a:r>
          </a:p>
          <a:p>
            <a:r>
              <a:rPr lang="en-US" dirty="0" smtClean="0"/>
              <a:t>Prescribed </a:t>
            </a:r>
            <a:r>
              <a:rPr lang="en-US" dirty="0" smtClean="0"/>
              <a:t>Burns</a:t>
            </a:r>
          </a:p>
          <a:p>
            <a:r>
              <a:rPr lang="en-US" dirty="0" smtClean="0"/>
              <a:t>10 year Mgmt Plan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ygodium and grap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914400"/>
            <a:ext cx="3352800" cy="2514600"/>
          </a:xfrm>
          <a:prstGeom prst="rect">
            <a:avLst/>
          </a:prstGeom>
        </p:spPr>
      </p:pic>
      <p:pic>
        <p:nvPicPr>
          <p:cNvPr id="10" name="Picture 9" descr="bank of pepp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1371600"/>
            <a:ext cx="3860800" cy="2895600"/>
          </a:xfrm>
          <a:prstGeom prst="rect">
            <a:avLst/>
          </a:prstGeom>
        </p:spPr>
      </p:pic>
      <p:pic>
        <p:nvPicPr>
          <p:cNvPr id="6" name="Content Placeholder 5" descr="CG treated or not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52400" y="457200"/>
            <a:ext cx="2652184" cy="198913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Non-Native Invasive Plant Control</a:t>
            </a:r>
            <a:endParaRPr lang="en-US" dirty="0"/>
          </a:p>
        </p:txBody>
      </p:sp>
      <p:pic>
        <p:nvPicPr>
          <p:cNvPr id="11" name="Picture 10" descr="melaleuca stand detail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3581400"/>
            <a:ext cx="4114800" cy="30861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562600" y="4114800"/>
            <a:ext cx="3048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treated fiscal year 2011 – 12</a:t>
            </a:r>
          </a:p>
          <a:p>
            <a:endParaRPr lang="en-US" dirty="0" smtClean="0"/>
          </a:p>
          <a:p>
            <a:r>
              <a:rPr lang="en-US" dirty="0" smtClean="0"/>
              <a:t>Melaleuca ………42 ac</a:t>
            </a:r>
          </a:p>
          <a:p>
            <a:endParaRPr lang="en-US" dirty="0" smtClean="0"/>
          </a:p>
          <a:p>
            <a:r>
              <a:rPr lang="en-US" dirty="0" smtClean="0"/>
              <a:t>Bra. Pepper…......28 ac</a:t>
            </a:r>
          </a:p>
          <a:p>
            <a:endParaRPr lang="en-US" dirty="0" smtClean="0"/>
          </a:p>
          <a:p>
            <a:r>
              <a:rPr lang="en-US" dirty="0" smtClean="0"/>
              <a:t>Cogongrass………7 ac</a:t>
            </a:r>
          </a:p>
          <a:p>
            <a:endParaRPr lang="en-US" dirty="0" smtClean="0"/>
          </a:p>
          <a:p>
            <a:r>
              <a:rPr lang="en-US" dirty="0" smtClean="0"/>
              <a:t>Old-World ……….5 ac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Activities on the Forest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Pine </a:t>
            </a:r>
            <a:r>
              <a:rPr lang="en-US" dirty="0" smtClean="0"/>
              <a:t>Planting</a:t>
            </a:r>
          </a:p>
          <a:p>
            <a:r>
              <a:rPr lang="en-US" dirty="0" smtClean="0"/>
              <a:t>Exotic control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New additions to our South Loop Trail</a:t>
            </a:r>
          </a:p>
          <a:p>
            <a:r>
              <a:rPr lang="en-US" dirty="0" smtClean="0"/>
              <a:t>75</a:t>
            </a:r>
            <a:r>
              <a:rPr lang="en-US" baseline="30000" dirty="0" smtClean="0"/>
              <a:t>th</a:t>
            </a:r>
            <a:r>
              <a:rPr lang="en-US" dirty="0" smtClean="0"/>
              <a:t> Anniversary FL state Forests</a:t>
            </a:r>
          </a:p>
          <a:p>
            <a:r>
              <a:rPr lang="en-US" dirty="0" smtClean="0"/>
              <a:t>Prescribed </a:t>
            </a:r>
            <a:r>
              <a:rPr lang="en-US" dirty="0" smtClean="0"/>
              <a:t>Burns</a:t>
            </a:r>
          </a:p>
          <a:p>
            <a:r>
              <a:rPr lang="en-US" dirty="0" smtClean="0"/>
              <a:t>10 year Mgmt Plan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ouncil Ring with Fla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609600"/>
            <a:ext cx="4480984" cy="3360738"/>
          </a:xfrm>
        </p:spPr>
      </p:pic>
      <p:pic>
        <p:nvPicPr>
          <p:cNvPr id="12" name="Picture 11" descr="Foresman shel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3429000"/>
            <a:ext cx="4191000" cy="3143250"/>
          </a:xfrm>
          <a:prstGeom prst="rect">
            <a:avLst/>
          </a:prstGeom>
        </p:spPr>
      </p:pic>
      <p:pic>
        <p:nvPicPr>
          <p:cNvPr id="7" name="Picture 6" descr="BSA Troop 351 of Punta Gorda hard at wor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3400" y="160790"/>
            <a:ext cx="4495800" cy="3283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Eagle Scout Projects</a:t>
            </a:r>
            <a:endParaRPr lang="en-US" dirty="0"/>
          </a:p>
        </p:txBody>
      </p:sp>
      <p:pic>
        <p:nvPicPr>
          <p:cNvPr id="11" name="Picture 10" descr="3 scouts and 3 scout leader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3543300"/>
            <a:ext cx="4419600" cy="3314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Activities on the Forest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Pine </a:t>
            </a:r>
            <a:r>
              <a:rPr lang="en-US" dirty="0" smtClean="0"/>
              <a:t>Planting</a:t>
            </a:r>
          </a:p>
          <a:p>
            <a:r>
              <a:rPr lang="en-US" dirty="0" smtClean="0"/>
              <a:t>Exotic control</a:t>
            </a:r>
          </a:p>
          <a:p>
            <a:r>
              <a:rPr lang="en-US" dirty="0" smtClean="0"/>
              <a:t>New additions to our South Loop Trail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75</a:t>
            </a:r>
            <a:r>
              <a:rPr lang="en-US" baseline="30000" dirty="0" smtClean="0">
                <a:solidFill>
                  <a:schemeClr val="accent1"/>
                </a:solidFill>
              </a:rPr>
              <a:t>th</a:t>
            </a:r>
            <a:r>
              <a:rPr lang="en-US" dirty="0" smtClean="0">
                <a:solidFill>
                  <a:schemeClr val="accent1"/>
                </a:solidFill>
              </a:rPr>
              <a:t> Anniversary FL state Forests</a:t>
            </a:r>
          </a:p>
          <a:p>
            <a:r>
              <a:rPr lang="en-US" dirty="0" smtClean="0"/>
              <a:t>Prescribed </a:t>
            </a:r>
            <a:r>
              <a:rPr lang="en-US" dirty="0" smtClean="0"/>
              <a:t>Burns</a:t>
            </a:r>
          </a:p>
          <a:p>
            <a:r>
              <a:rPr lang="en-US" dirty="0" smtClean="0"/>
              <a:t>10 year Mgmt Plan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2175</TotalTime>
  <Words>304</Words>
  <Application>Microsoft Office PowerPoint</Application>
  <PresentationFormat>On-screen Show (4:3)</PresentationFormat>
  <Paragraphs>94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Apex</vt:lpstr>
      <vt:lpstr>Myakka State Forest June 2012</vt:lpstr>
      <vt:lpstr>Activities on the Forest</vt:lpstr>
      <vt:lpstr>2005-6 planting of S FL slash</vt:lpstr>
      <vt:lpstr>Longleaf Pine planting 2006-7</vt:lpstr>
      <vt:lpstr>Activities on the Forest</vt:lpstr>
      <vt:lpstr>Non-Native Invasive Plant Control</vt:lpstr>
      <vt:lpstr>Activities on the Forest</vt:lpstr>
      <vt:lpstr>Eagle Scout Projects</vt:lpstr>
      <vt:lpstr>Activities on the Forest</vt:lpstr>
      <vt:lpstr>250 enjoyed a variety of things to see and do</vt:lpstr>
      <vt:lpstr>Activities on the Forest</vt:lpstr>
      <vt:lpstr>Slide 12</vt:lpstr>
      <vt:lpstr>Slide 13</vt:lpstr>
      <vt:lpstr>Activities on the Forest</vt:lpstr>
      <vt:lpstr>Slide 15</vt:lpstr>
      <vt:lpstr>Hunting results </vt:lpstr>
      <vt:lpstr>Slide 17</vt:lpstr>
      <vt:lpstr>Slide 18</vt:lpstr>
    </vt:vector>
  </TitlesOfParts>
  <Company>DOACS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Invasive-Exotic Control Project</dc:title>
  <dc:creator>FL Division of Forestry</dc:creator>
  <cp:lastModifiedBy>FL Division of Forestry</cp:lastModifiedBy>
  <cp:revision>218</cp:revision>
  <dcterms:created xsi:type="dcterms:W3CDTF">2012-05-07T18:31:36Z</dcterms:created>
  <dcterms:modified xsi:type="dcterms:W3CDTF">2012-06-21T20:31:12Z</dcterms:modified>
</cp:coreProperties>
</file>